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792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28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125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355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17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12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92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1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73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31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948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24357-36FC-4F8F-A031-FBD4624ACBB5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6A5A06-264C-4844-BE37-7E896F53A5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42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CE33B9-44A4-C162-C07B-2A0880AC629C}"/>
              </a:ext>
            </a:extLst>
          </p:cNvPr>
          <p:cNvSpPr txBox="1"/>
          <p:nvPr/>
        </p:nvSpPr>
        <p:spPr>
          <a:xfrm>
            <a:off x="3224979" y="3769360"/>
            <a:ext cx="268420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Contact us!</a:t>
            </a:r>
          </a:p>
          <a:p>
            <a:r>
              <a:rPr lang="en-GB" sz="1400" dirty="0"/>
              <a:t>Add your school details 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Mells Green, Mells, BA11 3QE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01373 812380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enquiries@mells.bwmat.org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www.beckingtonmellsfederation.co.uk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37A540-FF78-16F3-5ED6-E3B727050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002" y="3381030"/>
            <a:ext cx="1511714" cy="151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03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966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7E94E61FFB84098648FB3153DEBED" ma:contentTypeVersion="13" ma:contentTypeDescription="Create a new document." ma:contentTypeScope="" ma:versionID="1193a9503b441492ba8bd2d98d59cd74">
  <xsd:schema xmlns:xsd="http://www.w3.org/2001/XMLSchema" xmlns:xs="http://www.w3.org/2001/XMLSchema" xmlns:p="http://schemas.microsoft.com/office/2006/metadata/properties" xmlns:ns2="1fcb1c58-4adb-4e25-b5c7-5df10f2b7a05" xmlns:ns3="b834a8be-befc-456f-a022-21daa26d147b" targetNamespace="http://schemas.microsoft.com/office/2006/metadata/properties" ma:root="true" ma:fieldsID="9c9893ad78febd8d140c454d5d11b1d5" ns2:_="" ns3:_="">
    <xsd:import namespace="1fcb1c58-4adb-4e25-b5c7-5df10f2b7a05"/>
    <xsd:import namespace="b834a8be-befc-456f-a022-21daa26d14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cb1c58-4adb-4e25-b5c7-5df10f2b7a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a31c3ba-2498-4fed-8534-331eeeb000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34a8be-befc-456f-a022-21daa26d147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f8f492b-8a6c-46be-930a-670e802984ff}" ma:internalName="TaxCatchAll" ma:showField="CatchAllData" ma:web="b834a8be-befc-456f-a022-21daa26d14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834a8be-befc-456f-a022-21daa26d147b" xsi:nil="true"/>
    <lcf76f155ced4ddcb4097134ff3c332f xmlns="1fcb1c58-4adb-4e25-b5c7-5df10f2b7a0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009622F-83B1-4044-A8E6-3B3381F877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EB33EE-BB51-4934-8655-D469A0A7B5CD}"/>
</file>

<file path=customXml/itemProps3.xml><?xml version="1.0" encoding="utf-8"?>
<ds:datastoreItem xmlns:ds="http://schemas.openxmlformats.org/officeDocument/2006/customXml" ds:itemID="{65C85FF5-5518-46F2-ACAA-4F9C7A41BC77}">
  <ds:schemaRefs>
    <ds:schemaRef ds:uri="5e71d790-2316-4649-8087-8ab4ccb55ec7"/>
    <ds:schemaRef ds:uri="fc4dec50-1a26-4b9d-8265-92def3ffd29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31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Coulter</dc:creator>
  <cp:lastModifiedBy>Carly Burns</cp:lastModifiedBy>
  <cp:revision>5</cp:revision>
  <dcterms:created xsi:type="dcterms:W3CDTF">2024-05-14T11:25:00Z</dcterms:created>
  <dcterms:modified xsi:type="dcterms:W3CDTF">2026-02-24T13:06:49Z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0x0101006EE7E94E61FFB84098648FB3153DEBED</vt:lpwstr>
  </property>
  <property fmtid="{D5CDD505-2E9C-101B-9397-08002B2CF9AE}" pid="3" name="Order">
    <vt:r8>4513900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_SharedFileIndex">
    <vt:lpwstr/>
  </property>
  <property fmtid="{D5CDD505-2E9C-101B-9397-08002B2CF9AE}" pid="8" name="_SourceUrl">
    <vt:lpwstr/>
  </property>
</Properties>
</file>